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9472-9CD9-4C94-9C6C-0DBAB2D5956E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59BC-2C3C-49B0-A258-0D797424A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Sleep Stages Drawing</a:t>
            </a:r>
            <a:endParaRPr lang="en-US" b="1" u="sn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Create a drawing that represents the cyclical pattern of Sleep Stages during a typical full night’s sleep.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Be sure to label each Sleep Stage and what is occurring in the mind and body during that particular stage.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Your drawing must be colored and presented in a neat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organized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fashion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56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Sleep Stages Drawing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Stages Drawing</dc:title>
  <dc:creator>athorpe2</dc:creator>
  <cp:lastModifiedBy>Ryan Thorpe</cp:lastModifiedBy>
  <cp:revision>3</cp:revision>
  <dcterms:created xsi:type="dcterms:W3CDTF">2013-10-21T12:47:57Z</dcterms:created>
  <dcterms:modified xsi:type="dcterms:W3CDTF">2013-10-21T21:28:26Z</dcterms:modified>
</cp:coreProperties>
</file>